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D040238-1DA0-49B6-A3DC-6FA293FDB86A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61923B7-B4E5-40FF-B522-7ADFE93952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0238-1DA0-49B6-A3DC-6FA293FDB86A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23B7-B4E5-40FF-B522-7ADFE93952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0238-1DA0-49B6-A3DC-6FA293FDB86A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23B7-B4E5-40FF-B522-7ADFE93952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0238-1DA0-49B6-A3DC-6FA293FDB86A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23B7-B4E5-40FF-B522-7ADFE93952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0238-1DA0-49B6-A3DC-6FA293FDB86A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23B7-B4E5-40FF-B522-7ADFE93952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0238-1DA0-49B6-A3DC-6FA293FDB86A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23B7-B4E5-40FF-B522-7ADFE939523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0238-1DA0-49B6-A3DC-6FA293FDB86A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23B7-B4E5-40FF-B522-7ADFE939523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0238-1DA0-49B6-A3DC-6FA293FDB86A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23B7-B4E5-40FF-B522-7ADFE93952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0238-1DA0-49B6-A3DC-6FA293FDB86A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23B7-B4E5-40FF-B522-7ADFE93952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D040238-1DA0-49B6-A3DC-6FA293FDB86A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61923B7-B4E5-40FF-B522-7ADFE93952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D040238-1DA0-49B6-A3DC-6FA293FDB86A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61923B7-B4E5-40FF-B522-7ADFE93952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D040238-1DA0-49B6-A3DC-6FA293FDB86A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61923B7-B4E5-40FF-B522-7ADFE939523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45365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Эффективные технологии для формирования функциональной </a:t>
            </a:r>
            <a:r>
              <a:rPr lang="ru-RU" b="1" dirty="0"/>
              <a:t>грамотности  учащихся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на уроках английского языка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7592888" cy="1440160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                                                             </a:t>
            </a:r>
            <a:r>
              <a:rPr lang="ru-RU" sz="1600" b="1" dirty="0" smtClean="0">
                <a:solidFill>
                  <a:schemeClr val="tx1"/>
                </a:solidFill>
              </a:rPr>
              <a:t>Подготовила: учитель </a:t>
            </a:r>
            <a:r>
              <a:rPr lang="ru-RU" sz="1600" b="1" dirty="0" err="1" smtClean="0">
                <a:solidFill>
                  <a:schemeClr val="tx1"/>
                </a:solidFill>
              </a:rPr>
              <a:t>ангийского</a:t>
            </a:r>
            <a:r>
              <a:rPr lang="ru-RU" sz="1600" b="1" dirty="0" smtClean="0">
                <a:solidFill>
                  <a:schemeClr val="tx1"/>
                </a:solidFill>
              </a:rPr>
              <a:t> языка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                                                                    МБОУ ЦО г Буйнакск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                                                           </a:t>
            </a:r>
            <a:r>
              <a:rPr lang="ru-RU" sz="1600" b="1" dirty="0" err="1" smtClean="0">
                <a:solidFill>
                  <a:schemeClr val="tx1"/>
                </a:solidFill>
              </a:rPr>
              <a:t>Гандаева</a:t>
            </a:r>
            <a:r>
              <a:rPr lang="ru-RU" sz="1600" b="1" dirty="0" smtClean="0">
                <a:solidFill>
                  <a:schemeClr val="tx1"/>
                </a:solidFill>
              </a:rPr>
              <a:t> П.М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6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00808"/>
            <a:ext cx="7632848" cy="4022261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/>
              <a:t>Финансовая </a:t>
            </a:r>
            <a:r>
              <a:rPr lang="ru-RU" sz="4000" b="1" dirty="0"/>
              <a:t>грамотность</a:t>
            </a:r>
            <a:r>
              <a:rPr lang="ru-RU" sz="4000" dirty="0"/>
              <a:t> –</a:t>
            </a:r>
            <a:r>
              <a:rPr lang="ru-RU" sz="4000" b="1" dirty="0"/>
              <a:t> </a:t>
            </a:r>
            <a:r>
              <a:rPr lang="ru-RU" sz="4000" dirty="0"/>
              <a:t>это умение зарабатывать и управлять деньгами. 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73016"/>
            <a:ext cx="429647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7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720081"/>
          </a:xfrm>
        </p:spPr>
        <p:txBody>
          <a:bodyPr>
            <a:noAutofit/>
          </a:bodyPr>
          <a:lstStyle/>
          <a:p>
            <a:r>
              <a:rPr lang="ru-RU" sz="5400" dirty="0" err="1"/>
              <a:t>синквейн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268760"/>
            <a:ext cx="6196405" cy="445430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Environment.</a:t>
            </a:r>
            <a:endParaRPr lang="ru-RU" dirty="0"/>
          </a:p>
          <a:p>
            <a:r>
              <a:rPr lang="en-US" dirty="0"/>
              <a:t>Clean, dirty.</a:t>
            </a:r>
            <a:endParaRPr lang="ru-RU" dirty="0"/>
          </a:p>
          <a:p>
            <a:r>
              <a:rPr lang="en-US" dirty="0"/>
              <a:t>Protect, save, prevent.</a:t>
            </a:r>
            <a:endParaRPr lang="ru-RU" dirty="0"/>
          </a:p>
          <a:p>
            <a:r>
              <a:rPr lang="en-US" dirty="0">
                <a:solidFill>
                  <a:srgbClr val="0070C0"/>
                </a:solidFill>
              </a:rPr>
              <a:t>People mustn`t pollute the Earth.  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Выразить своё мнение по этой теме: «</a:t>
            </a:r>
            <a:r>
              <a:rPr lang="ru-RU" dirty="0" err="1">
                <a:solidFill>
                  <a:srgbClr val="FF0000"/>
                </a:solidFill>
              </a:rPr>
              <a:t>Ecology</a:t>
            </a:r>
            <a:r>
              <a:rPr lang="ru-RU" dirty="0">
                <a:solidFill>
                  <a:srgbClr val="FF0000"/>
                </a:solidFill>
              </a:rPr>
              <a:t>».</a:t>
            </a:r>
          </a:p>
          <a:p>
            <a:r>
              <a:rPr lang="ru-RU" dirty="0"/>
              <a:t>Окружающая среда.</a:t>
            </a:r>
          </a:p>
          <a:p>
            <a:r>
              <a:rPr lang="ru-RU" dirty="0"/>
              <a:t>Чистая, грязная.</a:t>
            </a:r>
          </a:p>
          <a:p>
            <a:r>
              <a:rPr lang="ru-RU" dirty="0"/>
              <a:t>Защищаем, сохраняем, предотвращаем.</a:t>
            </a:r>
          </a:p>
          <a:p>
            <a:r>
              <a:rPr lang="ru-RU" dirty="0">
                <a:solidFill>
                  <a:schemeClr val="tx2"/>
                </a:solidFill>
              </a:rPr>
              <a:t>Люди не должны загрязнять планету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55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Кластера 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7"/>
            <a:ext cx="7704856" cy="489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1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70485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8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120248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764704"/>
            <a:ext cx="6196405" cy="4958365"/>
          </a:xfrm>
        </p:spPr>
        <p:txBody>
          <a:bodyPr>
            <a:normAutofit/>
          </a:bodyPr>
          <a:lstStyle/>
          <a:p>
            <a:r>
              <a:rPr lang="ru-RU" sz="3600" dirty="0"/>
              <a:t>• овладение грамотной и выразительной, устной и письменной речью;</a:t>
            </a:r>
            <a:br>
              <a:rPr lang="ru-RU" sz="3600" dirty="0"/>
            </a:br>
            <a:r>
              <a:rPr lang="ru-RU" sz="3600" dirty="0"/>
              <a:t>• способность к диалогу в стандартной жизненной ситуации;</a:t>
            </a:r>
            <a:br>
              <a:rPr lang="ru-RU" sz="3600" dirty="0"/>
            </a:br>
            <a:r>
              <a:rPr lang="ru-RU" sz="3600" dirty="0"/>
              <a:t>• умение самостоятельно формулировать проблему</a:t>
            </a:r>
          </a:p>
        </p:txBody>
      </p:sp>
    </p:spTree>
    <p:extLst>
      <p:ext uri="{BB962C8B-B14F-4D97-AF65-F5344CB8AC3E}">
        <p14:creationId xmlns:p14="http://schemas.microsoft.com/office/powerpoint/2010/main" val="318714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628800"/>
            <a:ext cx="6196405" cy="4094269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ЦЕЛЬ:</a:t>
            </a:r>
            <a:r>
              <a:rPr lang="ru-RU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совершенствование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иноязычной компетенции, способности и готовности школьников использовать язык для решения коммуникативных задач.</a:t>
            </a:r>
          </a:p>
          <a:p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96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педагогические технологии: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Дискуссии; </a:t>
            </a:r>
            <a:endParaRPr lang="ru-RU" dirty="0" smtClean="0"/>
          </a:p>
          <a:p>
            <a:r>
              <a:rPr lang="ru-RU" dirty="0" smtClean="0"/>
              <a:t>ролевые </a:t>
            </a:r>
            <a:r>
              <a:rPr lang="ru-RU" dirty="0"/>
              <a:t>и деловые игры проблемной направленности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ситуационный </a:t>
            </a:r>
            <a:r>
              <a:rPr lang="ru-RU" dirty="0" smtClean="0"/>
              <a:t>анализ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исследовательские;</a:t>
            </a:r>
          </a:p>
          <a:p>
            <a:r>
              <a:rPr lang="ru-RU" dirty="0" smtClean="0"/>
              <a:t> </a:t>
            </a:r>
            <a:r>
              <a:rPr lang="ru-RU" dirty="0"/>
              <a:t>поисковые; </a:t>
            </a:r>
            <a:endParaRPr lang="ru-RU" dirty="0" smtClean="0"/>
          </a:p>
          <a:p>
            <a:r>
              <a:rPr lang="ru-RU" dirty="0" smtClean="0"/>
              <a:t>метод </a:t>
            </a:r>
            <a:r>
              <a:rPr lang="ru-RU" dirty="0"/>
              <a:t>проектов; </a:t>
            </a:r>
            <a:endParaRPr lang="ru-RU" dirty="0" smtClean="0"/>
          </a:p>
          <a:p>
            <a:r>
              <a:rPr lang="ru-RU" dirty="0"/>
              <a:t> использование ИКТ. </a:t>
            </a:r>
          </a:p>
        </p:txBody>
      </p:sp>
    </p:spTree>
    <p:extLst>
      <p:ext uri="{BB962C8B-B14F-4D97-AF65-F5344CB8AC3E}">
        <p14:creationId xmlns:p14="http://schemas.microsoft.com/office/powerpoint/2010/main" val="128663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49541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66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717337" cy="3791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124744"/>
            <a:ext cx="6196405" cy="4598325"/>
          </a:xfrm>
        </p:spPr>
        <p:txBody>
          <a:bodyPr>
            <a:noAutofit/>
          </a:bodyPr>
          <a:lstStyle/>
          <a:p>
            <a:r>
              <a:rPr lang="ru-RU" sz="4000" dirty="0"/>
              <a:t>ч</a:t>
            </a:r>
            <a:r>
              <a:rPr lang="ru-RU" sz="4000" dirty="0" smtClean="0"/>
              <a:t>итательская;</a:t>
            </a:r>
          </a:p>
          <a:p>
            <a:r>
              <a:rPr lang="ru-RU" sz="4000" dirty="0" smtClean="0"/>
              <a:t> математическая грамотность; естественнонаучная;</a:t>
            </a:r>
          </a:p>
          <a:p>
            <a:r>
              <a:rPr lang="ru-RU" sz="4000" dirty="0" smtClean="0"/>
              <a:t> финансовая </a:t>
            </a:r>
            <a:r>
              <a:rPr lang="ru-RU" sz="4000" dirty="0"/>
              <a:t>грамотность</a:t>
            </a:r>
            <a:r>
              <a:rPr lang="ru-RU" sz="4000" dirty="0" smtClean="0"/>
              <a:t>;</a:t>
            </a:r>
          </a:p>
          <a:p>
            <a:r>
              <a:rPr lang="ru-RU" sz="4000" dirty="0" smtClean="0"/>
              <a:t>критическое </a:t>
            </a:r>
            <a:r>
              <a:rPr lang="ru-RU" sz="4000" dirty="0"/>
              <a:t>мышление.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0976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043608" y="620688"/>
            <a:ext cx="3515864" cy="5544616"/>
          </a:xfrm>
        </p:spPr>
        <p:txBody>
          <a:bodyPr>
            <a:normAutofit fontScale="25000" lnSpcReduction="20000"/>
          </a:bodyPr>
          <a:lstStyle/>
          <a:p>
            <a:r>
              <a:rPr lang="ru-RU" sz="7200" i="1" dirty="0"/>
              <a:t>Задания</a:t>
            </a:r>
            <a:r>
              <a:rPr lang="ru-RU" sz="7200" dirty="0"/>
              <a:t> </a:t>
            </a:r>
            <a:r>
              <a:rPr lang="ru-RU" sz="7200" i="1" dirty="0"/>
              <a:t>к</a:t>
            </a:r>
            <a:r>
              <a:rPr lang="ru-RU" sz="7200" dirty="0"/>
              <a:t> </a:t>
            </a:r>
            <a:r>
              <a:rPr lang="ru-RU" sz="7200" i="1" dirty="0"/>
              <a:t>тексту</a:t>
            </a:r>
            <a:r>
              <a:rPr lang="ru-RU" sz="7200" dirty="0"/>
              <a:t>:        </a:t>
            </a:r>
            <a:r>
              <a:rPr lang="ru-RU" sz="2900" dirty="0"/>
              <a:t>     </a:t>
            </a:r>
            <a:r>
              <a:rPr lang="ru-RU" sz="2500" dirty="0"/>
              <a:t>                    </a:t>
            </a:r>
            <a:r>
              <a:rPr lang="ru-RU" sz="5600" dirty="0"/>
              <a:t>                                     </a:t>
            </a:r>
          </a:p>
          <a:p>
            <a:r>
              <a:rPr lang="ru-RU" sz="5600" dirty="0"/>
              <a:t>1) Прочитай текст. Подчеркни понятия, которые характеризуют «</a:t>
            </a:r>
            <a:r>
              <a:rPr lang="ru-RU" sz="5600" dirty="0" err="1"/>
              <a:t>the</a:t>
            </a:r>
            <a:r>
              <a:rPr lang="ru-RU" sz="5600" dirty="0"/>
              <a:t> </a:t>
            </a:r>
            <a:r>
              <a:rPr lang="ru-RU" sz="5600" dirty="0" err="1"/>
              <a:t>Russian</a:t>
            </a:r>
            <a:r>
              <a:rPr lang="ru-RU" sz="5600" dirty="0"/>
              <a:t> </a:t>
            </a:r>
            <a:r>
              <a:rPr lang="ru-RU" sz="5600" dirty="0" err="1"/>
              <a:t>Museum</a:t>
            </a:r>
            <a:r>
              <a:rPr lang="ru-RU" sz="5600" dirty="0"/>
              <a:t>».</a:t>
            </a:r>
          </a:p>
          <a:p>
            <a:r>
              <a:rPr lang="ru-RU" sz="5600" dirty="0"/>
              <a:t>2) Составь кластер характеристик «</a:t>
            </a:r>
            <a:r>
              <a:rPr lang="ru-RU" sz="5600" dirty="0" err="1"/>
              <a:t>Winter</a:t>
            </a:r>
            <a:r>
              <a:rPr lang="ru-RU" sz="5600" dirty="0"/>
              <a:t> </a:t>
            </a:r>
            <a:r>
              <a:rPr lang="ru-RU" sz="5600" dirty="0" err="1"/>
              <a:t>Palace</a:t>
            </a:r>
            <a:r>
              <a:rPr lang="ru-RU" sz="5600" dirty="0"/>
              <a:t>».</a:t>
            </a:r>
          </a:p>
          <a:p>
            <a:r>
              <a:rPr lang="ru-RU" sz="5600" dirty="0"/>
              <a:t>3) Выпиши 3-4 наиболее важных, на твой взгляд, словосочетаний.</a:t>
            </a:r>
          </a:p>
          <a:p>
            <a:r>
              <a:rPr lang="ru-RU" sz="5600" dirty="0"/>
              <a:t>4) Выбери правильный вариант ответа, согласно тексту:</a:t>
            </a:r>
          </a:p>
          <a:p>
            <a:r>
              <a:rPr lang="en-US" sz="5600" dirty="0"/>
              <a:t>1. The Winter Palace is …</a:t>
            </a:r>
            <a:endParaRPr lang="ru-RU" sz="5600" dirty="0"/>
          </a:p>
          <a:p>
            <a:r>
              <a:rPr lang="en-US" sz="5600" dirty="0"/>
              <a:t> a) beautiful</a:t>
            </a:r>
            <a:endParaRPr lang="ru-RU" sz="5600" dirty="0"/>
          </a:p>
          <a:p>
            <a:r>
              <a:rPr lang="en-US" sz="5600" dirty="0"/>
              <a:t>b) in the style of Baroque</a:t>
            </a:r>
            <a:endParaRPr lang="ru-RU" sz="5600" dirty="0"/>
          </a:p>
          <a:p>
            <a:r>
              <a:rPr lang="en-US" sz="5600" dirty="0"/>
              <a:t>c) in the style of Rococo</a:t>
            </a:r>
            <a:endParaRPr lang="ru-RU" sz="5600" dirty="0"/>
          </a:p>
          <a:p>
            <a:r>
              <a:rPr lang="en-US" sz="5600" dirty="0"/>
              <a:t>2. The State Hermitage Museum…</a:t>
            </a:r>
            <a:endParaRPr lang="ru-RU" sz="5600" dirty="0"/>
          </a:p>
          <a:p>
            <a:r>
              <a:rPr lang="en-US" sz="5600" dirty="0"/>
              <a:t> a) was founded in 1764</a:t>
            </a:r>
            <a:endParaRPr lang="ru-RU" sz="5600" dirty="0"/>
          </a:p>
          <a:p>
            <a:r>
              <a:rPr lang="en-US" sz="5600" dirty="0"/>
              <a:t>b) was founded in 1852                                                                                                    </a:t>
            </a:r>
            <a:endParaRPr lang="ru-RU" sz="5600" dirty="0"/>
          </a:p>
          <a:p>
            <a:r>
              <a:rPr lang="en-US" sz="5600" dirty="0"/>
              <a:t>c) is very large and iconic for Russian people.</a:t>
            </a:r>
            <a:endParaRPr lang="ru-RU" sz="5600" dirty="0"/>
          </a:p>
          <a:p>
            <a:r>
              <a:rPr lang="en-US" sz="5600" dirty="0"/>
              <a:t> 3. Modern palace…</a:t>
            </a:r>
            <a:endParaRPr lang="ru-RU" sz="5600" dirty="0"/>
          </a:p>
          <a:p>
            <a:r>
              <a:rPr lang="en-US" sz="5600" dirty="0"/>
              <a:t>a) is made in emerald colors</a:t>
            </a:r>
            <a:endParaRPr lang="ru-RU" sz="5600" dirty="0"/>
          </a:p>
          <a:p>
            <a:r>
              <a:rPr lang="en-US" sz="5600" dirty="0"/>
              <a:t>b) is made in white colors</a:t>
            </a:r>
            <a:endParaRPr lang="ru-RU" sz="5600" dirty="0"/>
          </a:p>
          <a:p>
            <a:r>
              <a:rPr lang="ru-RU" sz="5600" dirty="0"/>
              <a:t>с) </a:t>
            </a:r>
            <a:r>
              <a:rPr lang="ru-RU" sz="5600" dirty="0" err="1"/>
              <a:t>open</a:t>
            </a:r>
            <a:r>
              <a:rPr lang="ru-RU" sz="5600" dirty="0"/>
              <a:t> </a:t>
            </a:r>
            <a:r>
              <a:rPr lang="ru-RU" sz="5600" dirty="0" err="1"/>
              <a:t>every</a:t>
            </a:r>
            <a:r>
              <a:rPr lang="ru-RU" sz="5600" dirty="0"/>
              <a:t> </a:t>
            </a:r>
            <a:r>
              <a:rPr lang="ru-RU" sz="5600" dirty="0" err="1"/>
              <a:t>day</a:t>
            </a:r>
            <a:r>
              <a:rPr lang="ru-RU" sz="5600" dirty="0"/>
              <a:t>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5150" y="764704"/>
            <a:ext cx="3599257" cy="540060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5) На какие вопросы ты сможешь ответить?</a:t>
            </a:r>
          </a:p>
          <a:p>
            <a:r>
              <a:rPr lang="ru-RU" dirty="0"/>
              <a:t> </a:t>
            </a:r>
            <a:r>
              <a:rPr lang="en-US" dirty="0"/>
              <a:t>1. When was the palace founded?</a:t>
            </a:r>
            <a:endParaRPr lang="ru-RU" dirty="0"/>
          </a:p>
          <a:p>
            <a:r>
              <a:rPr lang="en-US" dirty="0"/>
              <a:t>2. What is the style of Winter Palace?</a:t>
            </a:r>
            <a:endParaRPr lang="ru-RU" dirty="0"/>
          </a:p>
          <a:p>
            <a:r>
              <a:rPr lang="en-US" dirty="0"/>
              <a:t>3. What was the name of the architect who built the Winter Palace?</a:t>
            </a:r>
            <a:endParaRPr lang="ru-RU" dirty="0"/>
          </a:p>
          <a:p>
            <a:r>
              <a:rPr lang="en-US" dirty="0"/>
              <a:t> 4. How many square meters is the area of the Palace?</a:t>
            </a:r>
            <a:endParaRPr lang="ru-RU" dirty="0"/>
          </a:p>
          <a:p>
            <a:r>
              <a:rPr lang="en-US" dirty="0"/>
              <a:t> 5. What was the name of the ruler of Russia, who the Winter Palace had built?</a:t>
            </a:r>
            <a:endParaRPr lang="ru-RU" dirty="0"/>
          </a:p>
          <a:p>
            <a:r>
              <a:rPr lang="en-US" dirty="0"/>
              <a:t>6. What portrait from the gallery of the Romanoff’s in the Hermitage do you like the most?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6) Запиши информацию, которая показалась тебе необычной.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2" y="116632"/>
            <a:ext cx="4320480" cy="290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5457"/>
            <a:ext cx="4292704" cy="321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8" y="3140968"/>
            <a:ext cx="4290744" cy="335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22966"/>
            <a:ext cx="4575944" cy="3431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09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124744"/>
            <a:ext cx="6196405" cy="4598325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/>
              <a:t>1. </a:t>
            </a:r>
            <a:r>
              <a:rPr lang="ru-RU" i="1" dirty="0" err="1"/>
              <a:t>Read</a:t>
            </a:r>
            <a:r>
              <a:rPr lang="ru-RU" i="1" dirty="0"/>
              <a:t> </a:t>
            </a:r>
            <a:r>
              <a:rPr lang="ru-RU" i="1" dirty="0" err="1"/>
              <a:t>and</a:t>
            </a:r>
            <a:r>
              <a:rPr lang="ru-RU" i="1" dirty="0"/>
              <a:t> </a:t>
            </a:r>
            <a:r>
              <a:rPr lang="ru-RU" i="1" dirty="0" err="1"/>
              <a:t>choose</a:t>
            </a:r>
            <a:r>
              <a:rPr lang="ru-RU" i="1" dirty="0"/>
              <a:t>: </a:t>
            </a:r>
            <a:r>
              <a:rPr lang="ru-RU" i="1" dirty="0" err="1"/>
              <a:t>True</a:t>
            </a:r>
            <a:r>
              <a:rPr lang="ru-RU" i="1" dirty="0"/>
              <a:t> </a:t>
            </a:r>
            <a:r>
              <a:rPr lang="ru-RU" i="1" dirty="0" err="1"/>
              <a:t>or</a:t>
            </a:r>
            <a:r>
              <a:rPr lang="ru-RU" i="1" dirty="0"/>
              <a:t> </a:t>
            </a:r>
            <a:r>
              <a:rPr lang="ru-RU" i="1" dirty="0" err="1"/>
              <a:t>False</a:t>
            </a:r>
            <a:endParaRPr lang="ru-RU" dirty="0"/>
          </a:p>
          <a:p>
            <a:r>
              <a:rPr lang="en-US" dirty="0"/>
              <a:t>1. You can visit the Metropolitan opera every day.</a:t>
            </a:r>
            <a:endParaRPr lang="ru-RU" dirty="0"/>
          </a:p>
          <a:p>
            <a:r>
              <a:rPr lang="en-US" dirty="0"/>
              <a:t> 2. Number of tourist place – 24.</a:t>
            </a:r>
            <a:endParaRPr lang="ru-RU" dirty="0"/>
          </a:p>
          <a:p>
            <a:r>
              <a:rPr lang="en-US" dirty="0"/>
              <a:t>3. The performance is called «Les </a:t>
            </a:r>
            <a:r>
              <a:rPr lang="en-US" dirty="0" err="1"/>
              <a:t>Contes</a:t>
            </a:r>
            <a:r>
              <a:rPr lang="en-US" dirty="0"/>
              <a:t> </a:t>
            </a:r>
            <a:r>
              <a:rPr lang="en-US" dirty="0" err="1"/>
              <a:t>d’Hoffman</a:t>
            </a:r>
            <a:r>
              <a:rPr lang="en-US" dirty="0"/>
              <a:t>».</a:t>
            </a:r>
            <a:endParaRPr lang="ru-RU" dirty="0"/>
          </a:p>
          <a:p>
            <a:r>
              <a:rPr lang="en-US" dirty="0"/>
              <a:t> 4. The ticket can be booked on-line.</a:t>
            </a:r>
            <a:endParaRPr lang="ru-RU" dirty="0"/>
          </a:p>
          <a:p>
            <a:r>
              <a:rPr lang="en-US" dirty="0"/>
              <a:t>5. This ticket was sold in March.</a:t>
            </a:r>
            <a:endParaRPr lang="ru-RU" dirty="0"/>
          </a:p>
          <a:p>
            <a:r>
              <a:rPr lang="en-US" dirty="0"/>
              <a:t>6. The tourist who had this ticket was in New York in 2017.</a:t>
            </a:r>
            <a:endParaRPr lang="ru-RU" dirty="0"/>
          </a:p>
          <a:p>
            <a:r>
              <a:rPr lang="en-US" i="1" dirty="0"/>
              <a:t> 2.Answer the question.</a:t>
            </a:r>
            <a:endParaRPr lang="ru-RU" dirty="0"/>
          </a:p>
          <a:p>
            <a:r>
              <a:rPr lang="en-US" dirty="0"/>
              <a:t> What website can you find the necessary information about photos, video clips and tickets on?</a:t>
            </a:r>
            <a:endParaRPr lang="ru-RU" dirty="0"/>
          </a:p>
          <a:p>
            <a:r>
              <a:rPr lang="en-US" i="1" dirty="0"/>
              <a:t> 3. Tell your classmates about the Metropolitan Opera.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7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228</TotalTime>
  <Words>118</Words>
  <Application>Microsoft Office PowerPoint</Application>
  <PresentationFormat>Экран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   Эффективные технологии для формирования функциональной грамотности  учащихся на уроках английского языка </vt:lpstr>
      <vt:lpstr>Презентация PowerPoint</vt:lpstr>
      <vt:lpstr>Презентация PowerPoint</vt:lpstr>
      <vt:lpstr>педагогические технологии: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синквейн</vt:lpstr>
      <vt:lpstr>Метод Кластера </vt:lpstr>
      <vt:lpstr>Презентация PowerPoint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функциональной грамотности  учащихся на уроках английского языка</dc:title>
  <dc:creator>HOME</dc:creator>
  <cp:lastModifiedBy>HOME</cp:lastModifiedBy>
  <cp:revision>12</cp:revision>
  <dcterms:created xsi:type="dcterms:W3CDTF">2022-03-27T17:04:23Z</dcterms:created>
  <dcterms:modified xsi:type="dcterms:W3CDTF">2022-03-29T05:38:06Z</dcterms:modified>
</cp:coreProperties>
</file>